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9" r:id="rId4"/>
    <p:sldId id="261" r:id="rId5"/>
    <p:sldId id="260" r:id="rId6"/>
    <p:sldId id="25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99" autoAdjust="0"/>
    <p:restoredTop sz="94660"/>
  </p:normalViewPr>
  <p:slideViewPr>
    <p:cSldViewPr snapToGrid="0">
      <p:cViewPr>
        <p:scale>
          <a:sx n="94" d="100"/>
          <a:sy n="94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558C8-7D7A-4234-A8D7-7F27C5254B47}" type="datetimeFigureOut">
              <a:rPr kumimoji="1" lang="ja-JP" altLang="en-US" smtClean="0"/>
              <a:t>2017/7/3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A853-9239-40B8-9832-A480D18CA7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558C8-7D7A-4234-A8D7-7F27C5254B47}" type="datetimeFigureOut">
              <a:rPr kumimoji="1" lang="ja-JP" altLang="en-US" smtClean="0"/>
              <a:t>2017/7/3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A853-9239-40B8-9832-A480D18CA7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558C8-7D7A-4234-A8D7-7F27C5254B47}" type="datetimeFigureOut">
              <a:rPr kumimoji="1" lang="ja-JP" altLang="en-US" smtClean="0"/>
              <a:t>2017/7/3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A853-9239-40B8-9832-A480D18CA7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558C8-7D7A-4234-A8D7-7F27C5254B47}" type="datetimeFigureOut">
              <a:rPr kumimoji="1" lang="ja-JP" altLang="en-US" smtClean="0"/>
              <a:t>2017/7/3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A853-9239-40B8-9832-A480D18CA7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558C8-7D7A-4234-A8D7-7F27C5254B47}" type="datetimeFigureOut">
              <a:rPr kumimoji="1" lang="ja-JP" altLang="en-US" smtClean="0"/>
              <a:t>2017/7/3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A853-9239-40B8-9832-A480D18CA7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558C8-7D7A-4234-A8D7-7F27C5254B47}" type="datetimeFigureOut">
              <a:rPr kumimoji="1" lang="ja-JP" altLang="en-US" smtClean="0"/>
              <a:t>2017/7/3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A853-9239-40B8-9832-A480D18CA7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558C8-7D7A-4234-A8D7-7F27C5254B47}" type="datetimeFigureOut">
              <a:rPr kumimoji="1" lang="ja-JP" altLang="en-US" smtClean="0"/>
              <a:t>2017/7/3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A853-9239-40B8-9832-A480D18CA7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558C8-7D7A-4234-A8D7-7F27C5254B47}" type="datetimeFigureOut">
              <a:rPr kumimoji="1" lang="ja-JP" altLang="en-US" smtClean="0"/>
              <a:t>2017/7/3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A853-9239-40B8-9832-A480D18CA7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558C8-7D7A-4234-A8D7-7F27C5254B47}" type="datetimeFigureOut">
              <a:rPr kumimoji="1" lang="ja-JP" altLang="en-US" smtClean="0"/>
              <a:t>2017/7/3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A853-9239-40B8-9832-A480D18CA7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558C8-7D7A-4234-A8D7-7F27C5254B47}" type="datetimeFigureOut">
              <a:rPr kumimoji="1" lang="ja-JP" altLang="en-US" smtClean="0"/>
              <a:t>2017/7/3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A853-9239-40B8-9832-A480D18CA7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558C8-7D7A-4234-A8D7-7F27C5254B47}" type="datetimeFigureOut">
              <a:rPr kumimoji="1" lang="ja-JP" altLang="en-US" smtClean="0"/>
              <a:t>2017/7/3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3A853-9239-40B8-9832-A480D18CA7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558C8-7D7A-4234-A8D7-7F27C5254B47}" type="datetimeFigureOut">
              <a:rPr kumimoji="1" lang="ja-JP" altLang="en-US" smtClean="0"/>
              <a:t>2017/7/3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3A853-9239-40B8-9832-A480D18CA7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5315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i="0" kern="1200">
          <a:solidFill>
            <a:schemeClr val="tx1"/>
          </a:solidFill>
          <a:latin typeface="Tsukushi A Round Gothic" charset="-128"/>
          <a:ea typeface="Tsukushi A Round Gothic" charset="-128"/>
          <a:cs typeface="Tsukushi A Round Gothic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b="1" i="0" kern="1200">
          <a:solidFill>
            <a:schemeClr val="tx1"/>
          </a:solidFill>
          <a:latin typeface="Tsukushi A Round Gothic" charset="-128"/>
          <a:ea typeface="Tsukushi A Round Gothic" charset="-128"/>
          <a:cs typeface="Tsukushi A Round Gothic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b="1" i="0" kern="1200">
          <a:solidFill>
            <a:schemeClr val="tx1"/>
          </a:solidFill>
          <a:latin typeface="Tsukushi A Round Gothic" charset="-128"/>
          <a:ea typeface="Tsukushi A Round Gothic" charset="-128"/>
          <a:cs typeface="Tsukushi A Round Gothic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b="1" i="0" kern="1200">
          <a:solidFill>
            <a:schemeClr val="tx1"/>
          </a:solidFill>
          <a:latin typeface="Tsukushi A Round Gothic" charset="-128"/>
          <a:ea typeface="Tsukushi A Round Gothic" charset="-128"/>
          <a:cs typeface="Tsukushi A Round Gothic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b="1" i="0" kern="1200">
          <a:solidFill>
            <a:schemeClr val="tx1"/>
          </a:solidFill>
          <a:latin typeface="Tsukushi A Round Gothic" charset="-128"/>
          <a:ea typeface="Tsukushi A Round Gothic" charset="-128"/>
          <a:cs typeface="Tsukushi A Round Gothic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b="1" i="0" kern="1200">
          <a:solidFill>
            <a:schemeClr val="tx1"/>
          </a:solidFill>
          <a:latin typeface="Tsukushi A Round Gothic" charset="-128"/>
          <a:ea typeface="Tsukushi A Round Gothic" charset="-128"/>
          <a:cs typeface="Tsukushi A Round Gothic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microsoft.com/office/2007/relationships/hdphoto" Target="../media/hdphoto2.wdp"/><Relationship Id="rId7" Type="http://schemas.openxmlformats.org/officeDocument/2006/relationships/image" Target="../media/image5.png"/><Relationship Id="rId8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7.jpeg"/><Relationship Id="rId5" Type="http://schemas.microsoft.com/office/2007/relationships/hdphoto" Target="../media/hdphoto5.wdp"/><Relationship Id="rId6" Type="http://schemas.openxmlformats.org/officeDocument/2006/relationships/image" Target="../media/image5.png"/><Relationship Id="rId7" Type="http://schemas.microsoft.com/office/2007/relationships/hdphoto" Target="../media/hdphoto3.wdp"/><Relationship Id="rId8" Type="http://schemas.openxmlformats.org/officeDocument/2006/relationships/image" Target="../media/image3.png"/><Relationship Id="rId9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6.wdp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microsoft.com/office/2007/relationships/hdphoto" Target="../media/hdphoto1.wdp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1" Type="http://schemas.microsoft.com/office/2007/relationships/hdphoto" Target="../media/hdphoto11.wdp"/><Relationship Id="rId12" Type="http://schemas.microsoft.com/office/2007/relationships/hdphoto" Target="../media/hdphoto12.wdp"/><Relationship Id="rId13" Type="http://schemas.microsoft.com/office/2007/relationships/hdphoto" Target="../media/hdphoto13.wdp"/><Relationship Id="rId14" Type="http://schemas.microsoft.com/office/2007/relationships/hdphoto" Target="../media/hdphoto14.wdp"/><Relationship Id="rId15" Type="http://schemas.openxmlformats.org/officeDocument/2006/relationships/image" Target="../media/image3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microsoft.com/office/2007/relationships/hdphoto" Target="../media/hdphoto7.wdp"/><Relationship Id="rId7" Type="http://schemas.openxmlformats.org/officeDocument/2006/relationships/image" Target="../media/image18.png"/><Relationship Id="rId8" Type="http://schemas.microsoft.com/office/2007/relationships/hdphoto" Target="../media/hdphoto8.wdp"/><Relationship Id="rId9" Type="http://schemas.microsoft.com/office/2007/relationships/hdphoto" Target="../media/hdphoto9.wdp"/><Relationship Id="rId10" Type="http://schemas.microsoft.com/office/2007/relationships/hdphoto" Target="../media/hdphoto10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4" Type="http://schemas.openxmlformats.org/officeDocument/2006/relationships/image" Target="../media/image17.png"/><Relationship Id="rId5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図形グループ 3"/>
          <p:cNvGrpSpPr/>
          <p:nvPr/>
        </p:nvGrpSpPr>
        <p:grpSpPr>
          <a:xfrm>
            <a:off x="0" y="0"/>
            <a:ext cx="12192000" cy="6858000"/>
            <a:chOff x="-2342062" y="0"/>
            <a:chExt cx="14547069" cy="6858000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2">
              <a:alphaModFix amt="65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6961" y="0"/>
              <a:ext cx="4849023" cy="6858000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alphaModFix amt="65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5984" y="0"/>
              <a:ext cx="4849023" cy="6858000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alphaModFix amt="65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42062" y="0"/>
              <a:ext cx="4849023" cy="6858000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CD830AAB-D089-418D-93BA-1BE4B628B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392" y="627842"/>
            <a:ext cx="9144000" cy="2387600"/>
          </a:xfrm>
        </p:spPr>
        <p:txBody>
          <a:bodyPr>
            <a:noAutofit/>
          </a:bodyPr>
          <a:lstStyle/>
          <a:p>
            <a:r>
              <a:rPr lang="ja-JP" altLang="en-US" sz="8800" b="1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　アニマルアニマ　</a:t>
            </a:r>
            <a:endParaRPr kumimoji="1" lang="ja-JP" altLang="en-US" sz="8800" b="1" dirty="0"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xmlns="" id="{25A0E785-EB4A-4191-9F60-B1EB7EC9B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0483" y="3015441"/>
            <a:ext cx="9144000" cy="2212167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sz="3200" b="1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2</a:t>
            </a:r>
            <a:r>
              <a:rPr lang="ja-JP" altLang="en-US" sz="3200" b="1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年　スーパーゲームクリエイター　吉田智</a:t>
            </a:r>
            <a:r>
              <a:rPr lang="ja-JP" altLang="en-US" sz="32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輝</a:t>
            </a:r>
            <a:endParaRPr lang="en-US" altLang="ja-JP" sz="3200" b="1" dirty="0" smtClean="0"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endParaRPr lang="en-US" altLang="ja-JP" b="1" dirty="0"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r>
              <a:rPr lang="ja-JP" altLang="en-US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ゲームジャンル：対戦バイクアクションゲーム</a:t>
            </a:r>
            <a:endParaRPr lang="en-US" altLang="ja-JP" b="1" dirty="0" smtClean="0"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r>
              <a:rPr lang="ja-JP" altLang="en-US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　対象：全年齢</a:t>
            </a:r>
            <a:endParaRPr lang="en-US" altLang="ja-JP" b="1" dirty="0" smtClean="0"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r>
              <a:rPr lang="ja-JP" altLang="en-US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プラットフォーム：パソコン</a:t>
            </a:r>
            <a:endParaRPr lang="en-US" altLang="ja-JP" b="1" dirty="0" smtClean="0"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1771" r="65469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55" t="10500" r="33131" b="13313"/>
          <a:stretch/>
        </p:blipFill>
        <p:spPr>
          <a:xfrm>
            <a:off x="10012392" y="4584810"/>
            <a:ext cx="1714800" cy="203487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1771" r="65469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55" t="10500" r="33131" b="13313"/>
          <a:stretch/>
        </p:blipFill>
        <p:spPr>
          <a:xfrm>
            <a:off x="9696091" y="1385049"/>
            <a:ext cx="868392" cy="103048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1771" r="65469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55" t="10500" r="33131" b="13313"/>
          <a:stretch/>
        </p:blipFill>
        <p:spPr>
          <a:xfrm>
            <a:off x="2141717" y="4194126"/>
            <a:ext cx="1457475" cy="172952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1771" r="65469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55" t="10500" r="33131" b="13313"/>
          <a:stretch/>
        </p:blipFill>
        <p:spPr>
          <a:xfrm>
            <a:off x="4719608" y="112600"/>
            <a:ext cx="725849" cy="861333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1771" r="65469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55" t="10500" r="33131" b="13313"/>
          <a:stretch/>
        </p:blipFill>
        <p:spPr>
          <a:xfrm>
            <a:off x="1171734" y="2527274"/>
            <a:ext cx="868392" cy="103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2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図形グループ 14"/>
          <p:cNvGrpSpPr/>
          <p:nvPr/>
        </p:nvGrpSpPr>
        <p:grpSpPr>
          <a:xfrm>
            <a:off x="0" y="0"/>
            <a:ext cx="12192000" cy="6858000"/>
            <a:chOff x="-2342062" y="0"/>
            <a:chExt cx="14547069" cy="6858000"/>
          </a:xfrm>
        </p:grpSpPr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2">
              <a:grayscl/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6961" y="0"/>
              <a:ext cx="4849023" cy="6858000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2">
              <a:grayscl/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5984" y="0"/>
              <a:ext cx="4849023" cy="6858000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2">
              <a:grayscl/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42062" y="0"/>
              <a:ext cx="4849023" cy="6858000"/>
            </a:xfrm>
            <a:prstGeom prst="rect">
              <a:avLst/>
            </a:prstGeom>
          </p:spPr>
        </p:pic>
      </p:grp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358DC6C-71A6-4DC8-A76E-8FCAF8CF8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087" y="2338722"/>
            <a:ext cx="10394707" cy="1754787"/>
          </a:xfrm>
          <a:effectLst>
            <a:outerShdw blurRad="25400" dist="635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kumimoji="1" lang="ja-JP" altLang="en-US" sz="36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可愛いアニマルがバイク</a:t>
            </a:r>
            <a:r>
              <a:rPr kumimoji="1" lang="ja-JP" altLang="en-US" sz="3600" b="1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に</a:t>
            </a:r>
            <a:r>
              <a:rPr kumimoji="1" lang="ja-JP" altLang="en-US" sz="36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乗って駆けめぐる！！</a:t>
            </a:r>
            <a:r>
              <a:rPr kumimoji="1" lang="en-US" altLang="ja-JP" sz="36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/>
            </a:r>
            <a:br>
              <a:rPr kumimoji="1" lang="en-US" altLang="ja-JP" sz="36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</a:br>
            <a:r>
              <a:rPr kumimoji="1" lang="ja-JP" altLang="en-US" sz="36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魂</a:t>
            </a:r>
            <a:r>
              <a:rPr kumimoji="1" lang="en-US" altLang="ja-JP" sz="36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(</a:t>
            </a:r>
            <a:r>
              <a:rPr kumimoji="1" lang="ja-JP" altLang="en-US" sz="36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アニマ</a:t>
            </a:r>
            <a:r>
              <a:rPr kumimoji="1" lang="en-US" altLang="ja-JP" sz="36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)</a:t>
            </a:r>
            <a:r>
              <a:rPr kumimoji="1" lang="ja-JP" altLang="en-US" sz="36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を収集する</a:t>
            </a:r>
            <a:r>
              <a:rPr lang="en-US" altLang="ja-JP" sz="3600" b="1" dirty="0">
                <a:latin typeface="Tsukushi A Round Gothic" charset="-128"/>
                <a:ea typeface="Tsukushi A Round Gothic" charset="-128"/>
                <a:cs typeface="Tsukushi A Round Gothic" charset="-128"/>
              </a:rPr>
              <a:t/>
            </a:r>
            <a:br>
              <a:rPr lang="en-US" altLang="ja-JP" sz="3600" b="1" dirty="0">
                <a:latin typeface="Tsukushi A Round Gothic" charset="-128"/>
                <a:ea typeface="Tsukushi A Round Gothic" charset="-128"/>
                <a:cs typeface="Tsukushi A Round Gothic" charset="-128"/>
              </a:rPr>
            </a:br>
            <a:r>
              <a:rPr kumimoji="1" lang="ja-JP" altLang="en-US" sz="5800" b="1" u="sng" dirty="0" smtClean="0">
                <a:solidFill>
                  <a:srgbClr val="FF0000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対戦型</a:t>
            </a:r>
            <a:r>
              <a:rPr kumimoji="1" lang="ja-JP" altLang="en-US" sz="58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バイクアクションゲーム</a:t>
            </a:r>
            <a:r>
              <a:rPr kumimoji="1" lang="en-US" altLang="ja-JP" sz="58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!!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1771" r="654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55" t="10500" r="33131" b="13313"/>
          <a:stretch/>
        </p:blipFill>
        <p:spPr>
          <a:xfrm>
            <a:off x="10112990" y="4684182"/>
            <a:ext cx="1655145" cy="196408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 rot="21048473">
            <a:off x="294404" y="1107878"/>
            <a:ext cx="3924282" cy="923330"/>
          </a:xfrm>
          <a:prstGeom prst="rect">
            <a:avLst/>
          </a:prstGeom>
          <a:noFill/>
          <a:effectLst>
            <a:outerShdw blurRad="63500" dist="114300" dir="1326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b="1" dirty="0" smtClean="0">
                <a:solidFill>
                  <a:srgbClr val="C00000"/>
                </a:solidFill>
              </a:rPr>
              <a:t>壁走り！？</a:t>
            </a:r>
            <a:endParaRPr kumimoji="1" lang="ja-JP" altLang="en-US" sz="5400" b="1" dirty="0">
              <a:solidFill>
                <a:srgbClr val="C0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935991">
            <a:off x="6903970" y="1093245"/>
            <a:ext cx="5032147" cy="923330"/>
          </a:xfrm>
          <a:prstGeom prst="rect">
            <a:avLst/>
          </a:prstGeom>
          <a:noFill/>
          <a:effectLst>
            <a:outerShdw blurRad="25400" dist="76200" dir="18840000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5400" b="1" smtClean="0">
                <a:solidFill>
                  <a:srgbClr val="C00000"/>
                </a:solidFill>
              </a:rPr>
              <a:t>大量産の魂！？</a:t>
            </a:r>
            <a:endParaRPr kumimoji="1" lang="ja-JP" altLang="en-US" sz="5400" b="1" dirty="0">
              <a:solidFill>
                <a:srgbClr val="C00000"/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00" b="92550" l="56808" r="953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016" t="7159" r="1551" b="5339"/>
          <a:stretch/>
        </p:blipFill>
        <p:spPr>
          <a:xfrm>
            <a:off x="887206" y="4353636"/>
            <a:ext cx="1643917" cy="229463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42" b="95817" l="2222" r="982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76615">
            <a:off x="4060176" y="4069846"/>
            <a:ext cx="4293073" cy="250906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6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676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F3A44483-655D-40C5-BFF4-081F962F6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039" y="1917311"/>
            <a:ext cx="5130287" cy="59174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kumimoji="1" lang="ja-JP" altLang="en-US" sz="3200" dirty="0" smtClean="0"/>
              <a:t>フィールドには大量の魂</a:t>
            </a:r>
            <a:endParaRPr kumimoji="1" lang="en-US" altLang="ja-JP" sz="3200" dirty="0" smtClean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838200" y="409813"/>
            <a:ext cx="10515600" cy="1325563"/>
          </a:xfrm>
          <a:effectLst>
            <a:outerShdw blurRad="50800" dist="38100" dir="16200000" rotWithShape="0">
              <a:prstClr val="black">
                <a:alpha val="56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kumimoji="1" lang="ja-JP" altLang="en-US" sz="4800" dirty="0" smtClean="0"/>
              <a:t>大量産の</a:t>
            </a:r>
            <a:r>
              <a:rPr kumimoji="1" lang="ja-JP" altLang="en-US" sz="48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魂</a:t>
            </a:r>
            <a:r>
              <a:rPr kumimoji="1" lang="ja-JP" altLang="en-US" sz="48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（</a:t>
            </a:r>
            <a:r>
              <a:rPr lang="ja-JP" altLang="en-US" sz="48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アニマ）</a:t>
            </a:r>
            <a:r>
              <a:rPr lang="ja-JP" altLang="en-US" sz="4800" dirty="0" smtClean="0"/>
              <a:t>と壁ばしり</a:t>
            </a:r>
            <a:endParaRPr kumimoji="1" lang="ja-JP" altLang="en-US" sz="4800" dirty="0"/>
          </a:p>
        </p:txBody>
      </p:sp>
      <p:sp>
        <p:nvSpPr>
          <p:cNvPr id="47" name="テキスト ボックス 46"/>
          <p:cNvSpPr txBox="1"/>
          <p:nvPr/>
        </p:nvSpPr>
        <p:spPr>
          <a:xfrm rot="20937714">
            <a:off x="-130201" y="2552032"/>
            <a:ext cx="2418837" cy="830997"/>
          </a:xfrm>
          <a:prstGeom prst="rect">
            <a:avLst/>
          </a:prstGeom>
          <a:noFill/>
          <a:effectLst>
            <a:outerShdw dist="266700" dir="16200000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 dirty="0" smtClean="0">
                <a:solidFill>
                  <a:srgbClr val="C00000"/>
                </a:solidFill>
              </a:rPr>
              <a:t>回収！</a:t>
            </a:r>
            <a:endParaRPr kumimoji="1" lang="ja-JP" altLang="en-US" sz="4800" b="1" dirty="0">
              <a:solidFill>
                <a:srgbClr val="C00000"/>
              </a:solidFill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 rot="20937714">
            <a:off x="3564187" y="2555748"/>
            <a:ext cx="2418837" cy="830997"/>
          </a:xfrm>
          <a:prstGeom prst="rect">
            <a:avLst/>
          </a:prstGeom>
          <a:noFill/>
          <a:effectLst>
            <a:outerShdw dist="266700" dir="16200000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 dirty="0" smtClean="0">
                <a:solidFill>
                  <a:srgbClr val="C00000"/>
                </a:solidFill>
              </a:rPr>
              <a:t>回収！</a:t>
            </a:r>
            <a:endParaRPr kumimoji="1" lang="ja-JP" altLang="en-US" sz="4800" b="1" dirty="0">
              <a:solidFill>
                <a:srgbClr val="C00000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 rot="1208046">
            <a:off x="1829636" y="3020194"/>
            <a:ext cx="2418837" cy="830997"/>
          </a:xfrm>
          <a:prstGeom prst="rect">
            <a:avLst/>
          </a:prstGeom>
          <a:noFill/>
          <a:effectLst>
            <a:outerShdw dist="266700" dir="16200000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 dirty="0" smtClean="0">
                <a:solidFill>
                  <a:srgbClr val="C00000"/>
                </a:solidFill>
              </a:rPr>
              <a:t>回収！</a:t>
            </a:r>
            <a:endParaRPr kumimoji="1" lang="ja-JP" altLang="en-US" sz="4800" b="1" dirty="0">
              <a:solidFill>
                <a:srgbClr val="C00000"/>
              </a:solidFill>
            </a:endParaRPr>
          </a:p>
        </p:txBody>
      </p:sp>
      <p:sp>
        <p:nvSpPr>
          <p:cNvPr id="50" name="コンテンツ プレースホルダー 2">
            <a:extLst>
              <a:ext uri="{FF2B5EF4-FFF2-40B4-BE49-F238E27FC236}">
                <a16:creationId xmlns:a16="http://schemas.microsoft.com/office/drawing/2014/main" xmlns="" id="{F3A44483-655D-40C5-BFF4-081F962F60A5}"/>
              </a:ext>
            </a:extLst>
          </p:cNvPr>
          <p:cNvSpPr txBox="1">
            <a:spLocks/>
          </p:cNvSpPr>
          <p:nvPr/>
        </p:nvSpPr>
        <p:spPr>
          <a:xfrm>
            <a:off x="253957" y="4189024"/>
            <a:ext cx="4993454" cy="591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b="1" i="0" kern="1200">
                <a:solidFill>
                  <a:schemeClr val="tx1"/>
                </a:solidFill>
                <a:latin typeface="Tsukushi A Round Gothic" charset="-128"/>
                <a:ea typeface="Tsukushi A Round Gothic" charset="-128"/>
                <a:cs typeface="Tsukushi A Round Gothic" charset="-12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b="1" i="0" kern="1200">
                <a:solidFill>
                  <a:schemeClr val="tx1"/>
                </a:solidFill>
                <a:latin typeface="Tsukushi A Round Gothic" charset="-128"/>
                <a:ea typeface="Tsukushi A Round Gothic" charset="-128"/>
                <a:cs typeface="Tsukushi A Round Gothic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b="1" i="0" kern="1200">
                <a:solidFill>
                  <a:schemeClr val="tx1"/>
                </a:solidFill>
                <a:latin typeface="Tsukushi A Round Gothic" charset="-128"/>
                <a:ea typeface="Tsukushi A Round Gothic" charset="-128"/>
                <a:cs typeface="Tsukushi A Round Gothic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b="1" i="0" kern="1200">
                <a:solidFill>
                  <a:schemeClr val="tx1"/>
                </a:solidFill>
                <a:latin typeface="Tsukushi A Round Gothic" charset="-128"/>
                <a:ea typeface="Tsukushi A Round Gothic" charset="-128"/>
                <a:cs typeface="Tsukushi A Round Gothic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b="1" i="0" kern="1200">
                <a:solidFill>
                  <a:schemeClr val="tx1"/>
                </a:solidFill>
                <a:latin typeface="Tsukushi A Round Gothic" charset="-128"/>
                <a:ea typeface="Tsukushi A Round Gothic" charset="-128"/>
                <a:cs typeface="Tsukushi A Round Gothic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ja-JP" altLang="en-US" sz="3200" dirty="0" smtClean="0"/>
              <a:t>湾曲した壁</a:t>
            </a:r>
            <a:endParaRPr lang="en-US" altLang="ja-JP" sz="3200" dirty="0" smtClean="0"/>
          </a:p>
        </p:txBody>
      </p:sp>
      <p:sp>
        <p:nvSpPr>
          <p:cNvPr id="53" name="テキスト ボックス 52"/>
          <p:cNvSpPr txBox="1"/>
          <p:nvPr/>
        </p:nvSpPr>
        <p:spPr>
          <a:xfrm rot="20937714">
            <a:off x="-59005" y="5289042"/>
            <a:ext cx="2461446" cy="830997"/>
          </a:xfrm>
          <a:prstGeom prst="rect">
            <a:avLst/>
          </a:prstGeom>
          <a:noFill/>
          <a:effectLst>
            <a:outerShdw dist="266700" dir="16200000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 smtClean="0">
                <a:solidFill>
                  <a:srgbClr val="C00000"/>
                </a:solidFill>
              </a:rPr>
              <a:t>走る！</a:t>
            </a:r>
            <a:endParaRPr kumimoji="1" lang="ja-JP" altLang="en-US" sz="4800" b="1" dirty="0">
              <a:solidFill>
                <a:srgbClr val="C00000"/>
              </a:solidFill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 rot="20937714">
            <a:off x="3563792" y="5289043"/>
            <a:ext cx="2461446" cy="830997"/>
          </a:xfrm>
          <a:prstGeom prst="rect">
            <a:avLst/>
          </a:prstGeom>
          <a:noFill/>
          <a:effectLst>
            <a:outerShdw dist="266700" dir="16200000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 smtClean="0">
                <a:solidFill>
                  <a:srgbClr val="C00000"/>
                </a:solidFill>
              </a:rPr>
              <a:t>走る！</a:t>
            </a:r>
            <a:endParaRPr kumimoji="1" lang="ja-JP" altLang="en-US" sz="4800" b="1" dirty="0">
              <a:solidFill>
                <a:srgbClr val="C00000"/>
              </a:solidFill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 rot="1096140">
            <a:off x="1748510" y="5615782"/>
            <a:ext cx="2461446" cy="830997"/>
          </a:xfrm>
          <a:prstGeom prst="rect">
            <a:avLst/>
          </a:prstGeom>
          <a:noFill/>
          <a:effectLst>
            <a:outerShdw dist="266700" dir="16200000" rotWithShape="0">
              <a:prstClr val="black">
                <a:alpha val="21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 smtClean="0">
                <a:solidFill>
                  <a:srgbClr val="C00000"/>
                </a:solidFill>
              </a:rPr>
              <a:t>走る！</a:t>
            </a:r>
            <a:endParaRPr kumimoji="1" lang="ja-JP" altLang="en-US" sz="4800" b="1" dirty="0">
              <a:solidFill>
                <a:srgbClr val="C00000"/>
              </a:solidFill>
            </a:endParaRPr>
          </a:p>
        </p:txBody>
      </p:sp>
      <p:grpSp>
        <p:nvGrpSpPr>
          <p:cNvPr id="36" name="図形グループ 35"/>
          <p:cNvGrpSpPr/>
          <p:nvPr/>
        </p:nvGrpSpPr>
        <p:grpSpPr>
          <a:xfrm>
            <a:off x="5719146" y="2032061"/>
            <a:ext cx="6248534" cy="4529253"/>
            <a:chOff x="5005066" y="1330761"/>
            <a:chExt cx="7005906" cy="5078233"/>
          </a:xfrm>
        </p:grpSpPr>
        <p:pic>
          <p:nvPicPr>
            <p:cNvPr id="37" name="図 36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05121" y="1351129"/>
              <a:ext cx="7005851" cy="5034128"/>
            </a:xfrm>
            <a:prstGeom prst="rect">
              <a:avLst/>
            </a:prstGeom>
          </p:spPr>
        </p:pic>
        <p:pic>
          <p:nvPicPr>
            <p:cNvPr id="38" name="図 37"/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042" b="95817" l="2222" r="9822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08196">
              <a:off x="8005240" y="4129696"/>
              <a:ext cx="2772117" cy="1620149"/>
            </a:xfrm>
            <a:prstGeom prst="rect">
              <a:avLst/>
            </a:prstGeom>
          </p:spPr>
        </p:pic>
        <p:pic>
          <p:nvPicPr>
            <p:cNvPr id="39" name="図 38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 rot="19696969">
              <a:off x="5520931" y="3444266"/>
              <a:ext cx="537384" cy="637690"/>
            </a:xfrm>
            <a:prstGeom prst="rect">
              <a:avLst/>
            </a:prstGeom>
          </p:spPr>
        </p:pic>
        <p:pic>
          <p:nvPicPr>
            <p:cNvPr id="40" name="図 39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 rot="19509050">
              <a:off x="5941649" y="4152313"/>
              <a:ext cx="783403" cy="929630"/>
            </a:xfrm>
            <a:prstGeom prst="rect">
              <a:avLst/>
            </a:prstGeom>
          </p:spPr>
        </p:pic>
        <p:pic>
          <p:nvPicPr>
            <p:cNvPr id="41" name="図 40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 rot="19968658">
              <a:off x="5365369" y="4353127"/>
              <a:ext cx="392708" cy="466010"/>
            </a:xfrm>
            <a:prstGeom prst="rect">
              <a:avLst/>
            </a:prstGeom>
          </p:spPr>
        </p:pic>
        <p:pic>
          <p:nvPicPr>
            <p:cNvPr id="42" name="図 41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 rot="19932305">
              <a:off x="6381741" y="2909044"/>
              <a:ext cx="384767" cy="456586"/>
            </a:xfrm>
            <a:prstGeom prst="rect">
              <a:avLst/>
            </a:prstGeom>
          </p:spPr>
        </p:pic>
        <p:pic>
          <p:nvPicPr>
            <p:cNvPr id="43" name="図 42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 rot="19932305">
              <a:off x="7168234" y="2624304"/>
              <a:ext cx="384767" cy="456586"/>
            </a:xfrm>
            <a:prstGeom prst="rect">
              <a:avLst/>
            </a:prstGeom>
          </p:spPr>
        </p:pic>
        <p:pic>
          <p:nvPicPr>
            <p:cNvPr id="44" name="図 4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 rot="19932305">
              <a:off x="7012474" y="3278804"/>
              <a:ext cx="384767" cy="456586"/>
            </a:xfrm>
            <a:prstGeom prst="rect">
              <a:avLst/>
            </a:prstGeom>
          </p:spPr>
        </p:pic>
        <p:pic>
          <p:nvPicPr>
            <p:cNvPr id="45" name="図 44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 rot="19932305">
              <a:off x="7492677" y="1863443"/>
              <a:ext cx="384767" cy="456586"/>
            </a:xfrm>
            <a:prstGeom prst="rect">
              <a:avLst/>
            </a:prstGeom>
          </p:spPr>
        </p:pic>
        <p:pic>
          <p:nvPicPr>
            <p:cNvPr id="51" name="図 50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 rot="19932305">
              <a:off x="5005066" y="3836279"/>
              <a:ext cx="384767" cy="456586"/>
            </a:xfrm>
            <a:prstGeom prst="rect">
              <a:avLst/>
            </a:prstGeom>
          </p:spPr>
        </p:pic>
        <p:pic>
          <p:nvPicPr>
            <p:cNvPr id="52" name="図 51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 rot="19932305">
              <a:off x="7625941" y="2320283"/>
              <a:ext cx="651619" cy="773248"/>
            </a:xfrm>
            <a:prstGeom prst="rect">
              <a:avLst/>
            </a:prstGeom>
          </p:spPr>
        </p:pic>
        <p:pic>
          <p:nvPicPr>
            <p:cNvPr id="56" name="図 55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 rot="19932305">
              <a:off x="6323728" y="3468201"/>
              <a:ext cx="610294" cy="724209"/>
            </a:xfrm>
            <a:prstGeom prst="rect">
              <a:avLst/>
            </a:prstGeom>
          </p:spPr>
        </p:pic>
        <p:pic>
          <p:nvPicPr>
            <p:cNvPr id="63" name="図 62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 rot="19932305">
              <a:off x="7608665" y="3305318"/>
              <a:ext cx="884816" cy="1049972"/>
            </a:xfrm>
            <a:prstGeom prst="rect">
              <a:avLst/>
            </a:prstGeom>
          </p:spPr>
        </p:pic>
        <p:pic>
          <p:nvPicPr>
            <p:cNvPr id="64" name="図 63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 rot="19932305">
              <a:off x="8347274" y="2440992"/>
              <a:ext cx="884816" cy="1049972"/>
            </a:xfrm>
            <a:prstGeom prst="rect">
              <a:avLst/>
            </a:prstGeom>
          </p:spPr>
        </p:pic>
        <p:pic>
          <p:nvPicPr>
            <p:cNvPr id="65" name="図 64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 rot="19932305">
              <a:off x="8088308" y="1391559"/>
              <a:ext cx="813551" cy="965405"/>
            </a:xfrm>
            <a:prstGeom prst="rect">
              <a:avLst/>
            </a:prstGeom>
          </p:spPr>
        </p:pic>
        <p:pic>
          <p:nvPicPr>
            <p:cNvPr id="66" name="図 65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 rot="19932305">
              <a:off x="6843687" y="4097606"/>
              <a:ext cx="884816" cy="1049972"/>
            </a:xfrm>
            <a:prstGeom prst="rect">
              <a:avLst/>
            </a:prstGeom>
          </p:spPr>
        </p:pic>
        <p:pic>
          <p:nvPicPr>
            <p:cNvPr id="67" name="図 66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 rot="20913376">
              <a:off x="5130781" y="4810978"/>
              <a:ext cx="884816" cy="1049972"/>
            </a:xfrm>
            <a:prstGeom prst="rect">
              <a:avLst/>
            </a:prstGeom>
          </p:spPr>
        </p:pic>
        <p:pic>
          <p:nvPicPr>
            <p:cNvPr id="68" name="図 67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 rot="20776479">
              <a:off x="6181961" y="4861003"/>
              <a:ext cx="1212391" cy="1438691"/>
            </a:xfrm>
            <a:prstGeom prst="rect">
              <a:avLst/>
            </a:prstGeom>
          </p:spPr>
        </p:pic>
        <p:pic>
          <p:nvPicPr>
            <p:cNvPr id="69" name="図 68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 rot="20776479">
              <a:off x="9604730" y="1330761"/>
              <a:ext cx="1212391" cy="1438691"/>
            </a:xfrm>
            <a:prstGeom prst="rect">
              <a:avLst/>
            </a:prstGeom>
          </p:spPr>
        </p:pic>
        <p:pic>
          <p:nvPicPr>
            <p:cNvPr id="70" name="図 69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 rot="20776479">
              <a:off x="7547316" y="4303540"/>
              <a:ext cx="1212391" cy="1438691"/>
            </a:xfrm>
            <a:prstGeom prst="rect">
              <a:avLst/>
            </a:prstGeom>
          </p:spPr>
        </p:pic>
        <p:pic>
          <p:nvPicPr>
            <p:cNvPr id="71" name="図 70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 rot="20776479">
              <a:off x="10616627" y="2449869"/>
              <a:ext cx="1212391" cy="1438691"/>
            </a:xfrm>
            <a:prstGeom prst="rect">
              <a:avLst/>
            </a:prstGeom>
          </p:spPr>
        </p:pic>
        <p:pic>
          <p:nvPicPr>
            <p:cNvPr id="72" name="図 71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 rot="20776479">
              <a:off x="10091956" y="4026399"/>
              <a:ext cx="1359535" cy="1613300"/>
            </a:xfrm>
            <a:prstGeom prst="rect">
              <a:avLst/>
            </a:prstGeom>
          </p:spPr>
        </p:pic>
        <p:pic>
          <p:nvPicPr>
            <p:cNvPr id="73" name="図 72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 rot="20776479">
              <a:off x="9002686" y="4795694"/>
              <a:ext cx="1359535" cy="1613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812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125" y="-199407"/>
            <a:ext cx="12342125" cy="727425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逆転の鍵は</a:t>
            </a:r>
            <a:r>
              <a:rPr kumimoji="1" lang="en-US" altLang="ja-JP" dirty="0" smtClean="0"/>
              <a:t>…</a:t>
            </a:r>
            <a:r>
              <a:rPr kumimoji="1" lang="ja-JP" altLang="en-US" dirty="0" smtClean="0"/>
              <a:t>アイテム</a:t>
            </a:r>
            <a:r>
              <a:rPr lang="ja-JP" altLang="en-US" dirty="0" smtClean="0"/>
              <a:t>？！</a:t>
            </a:r>
            <a:endParaRPr kumimoji="1" lang="ja-JP" altLang="en-US" dirty="0"/>
          </a:p>
        </p:txBody>
      </p:sp>
      <p:pic>
        <p:nvPicPr>
          <p:cNvPr id="8" name="コンテンツ プレースホルダー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365" b="86350" l="50667" r="8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019" t="18373" r="7175" b="12430"/>
          <a:stretch/>
        </p:blipFill>
        <p:spPr>
          <a:xfrm rot="13630584">
            <a:off x="9028034" y="1291965"/>
            <a:ext cx="1806158" cy="1565460"/>
          </a:xfrm>
        </p:spPr>
      </p:pic>
      <p:grpSp>
        <p:nvGrpSpPr>
          <p:cNvPr id="37" name="図形グループ 36"/>
          <p:cNvGrpSpPr/>
          <p:nvPr/>
        </p:nvGrpSpPr>
        <p:grpSpPr>
          <a:xfrm rot="14483816">
            <a:off x="7801003" y="1497171"/>
            <a:ext cx="3188782" cy="3242779"/>
            <a:chOff x="7251683" y="1953589"/>
            <a:chExt cx="4756224" cy="4836763"/>
          </a:xfrm>
        </p:grpSpPr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99" r="28013"/>
            <a:stretch/>
          </p:blipFill>
          <p:spPr>
            <a:xfrm rot="20748059">
              <a:off x="9716118" y="4204777"/>
              <a:ext cx="1355985" cy="1774305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 rot="8405980">
              <a:off x="8481566" y="3917257"/>
              <a:ext cx="820817" cy="974028"/>
            </a:xfrm>
            <a:prstGeom prst="rect">
              <a:avLst/>
            </a:prstGeom>
          </p:spPr>
        </p:pic>
        <p:pic>
          <p:nvPicPr>
            <p:cNvPr id="13" name="図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 rot="8405980">
              <a:off x="8344838" y="2781573"/>
              <a:ext cx="820817" cy="974028"/>
            </a:xfrm>
            <a:prstGeom prst="rect">
              <a:avLst/>
            </a:prstGeom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 rot="4607758">
              <a:off x="8365938" y="5090402"/>
              <a:ext cx="820817" cy="974028"/>
            </a:xfrm>
            <a:prstGeom prst="rect">
              <a:avLst/>
            </a:prstGeom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 rot="9649150">
              <a:off x="9421080" y="3150452"/>
              <a:ext cx="820817" cy="974028"/>
            </a:xfrm>
            <a:prstGeom prst="rect">
              <a:avLst/>
            </a:prstGeom>
          </p:spPr>
        </p:pic>
        <p:pic>
          <p:nvPicPr>
            <p:cNvPr id="16" name="図 15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 rot="10573451">
              <a:off x="10191180" y="2377177"/>
              <a:ext cx="820817" cy="974028"/>
            </a:xfrm>
            <a:prstGeom prst="rect">
              <a:avLst/>
            </a:prstGeom>
          </p:spPr>
        </p:pic>
        <p:pic>
          <p:nvPicPr>
            <p:cNvPr id="17" name="図 16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 rot="12380594">
              <a:off x="10723687" y="3213728"/>
              <a:ext cx="820817" cy="974028"/>
            </a:xfrm>
            <a:prstGeom prst="rect">
              <a:avLst/>
            </a:prstGeom>
          </p:spPr>
        </p:pic>
        <p:pic>
          <p:nvPicPr>
            <p:cNvPr id="19" name="図 18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 rot="12022808">
              <a:off x="11187090" y="2019441"/>
              <a:ext cx="820817" cy="974028"/>
            </a:xfrm>
            <a:prstGeom prst="rect">
              <a:avLst/>
            </a:prstGeom>
          </p:spPr>
        </p:pic>
        <p:pic>
          <p:nvPicPr>
            <p:cNvPr id="20" name="図 19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 rot="9431688">
              <a:off x="9209089" y="1953589"/>
              <a:ext cx="820817" cy="974028"/>
            </a:xfrm>
            <a:prstGeom prst="rect">
              <a:avLst/>
            </a:prstGeom>
          </p:spPr>
        </p:pic>
        <p:pic>
          <p:nvPicPr>
            <p:cNvPr id="21" name="図 20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 rot="6104903">
              <a:off x="7328288" y="4278602"/>
              <a:ext cx="820817" cy="974028"/>
            </a:xfrm>
            <a:prstGeom prst="rect">
              <a:avLst/>
            </a:prstGeom>
          </p:spPr>
        </p:pic>
        <p:pic>
          <p:nvPicPr>
            <p:cNvPr id="22" name="図 21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 rot="3200005">
              <a:off x="7394328" y="5892930"/>
              <a:ext cx="820817" cy="974028"/>
            </a:xfrm>
            <a:prstGeom prst="rect">
              <a:avLst/>
            </a:prstGeom>
          </p:spPr>
        </p:pic>
      </p:grpSp>
      <p:grpSp>
        <p:nvGrpSpPr>
          <p:cNvPr id="36" name="図形グループ 35"/>
          <p:cNvGrpSpPr/>
          <p:nvPr/>
        </p:nvGrpSpPr>
        <p:grpSpPr>
          <a:xfrm flipH="1">
            <a:off x="482020" y="1787978"/>
            <a:ext cx="2914060" cy="2914685"/>
            <a:chOff x="573130" y="1733487"/>
            <a:chExt cx="4949573" cy="5051082"/>
          </a:xfrm>
        </p:grpSpPr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13803">
              <a:off x="1647312" y="4388658"/>
              <a:ext cx="3126448" cy="2344836"/>
            </a:xfrm>
            <a:prstGeom prst="rect">
              <a:avLst/>
            </a:prstGeom>
          </p:spPr>
        </p:pic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396" y="4748960"/>
              <a:ext cx="950307" cy="869430"/>
            </a:xfrm>
            <a:prstGeom prst="rect">
              <a:avLst/>
            </a:prstGeom>
          </p:spPr>
        </p:pic>
        <p:pic>
          <p:nvPicPr>
            <p:cNvPr id="24" name="図 2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903556">
              <a:off x="1968724" y="6268145"/>
              <a:ext cx="539376" cy="493472"/>
            </a:xfrm>
            <a:prstGeom prst="rect">
              <a:avLst/>
            </a:prstGeom>
          </p:spPr>
        </p:pic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80691">
              <a:off x="4717577" y="5923979"/>
              <a:ext cx="528535" cy="483553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80691">
              <a:off x="1650114" y="5858024"/>
              <a:ext cx="528535" cy="483553"/>
            </a:xfrm>
            <a:prstGeom prst="rect">
              <a:avLst/>
            </a:prstGeom>
          </p:spPr>
        </p:pic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80691">
              <a:off x="919400" y="6010455"/>
              <a:ext cx="756837" cy="692425"/>
            </a:xfrm>
            <a:prstGeom prst="rect">
              <a:avLst/>
            </a:prstGeom>
          </p:spPr>
        </p:pic>
        <p:pic>
          <p:nvPicPr>
            <p:cNvPr id="28" name="図 2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80691">
              <a:off x="3986184" y="6214568"/>
              <a:ext cx="387911" cy="354897"/>
            </a:xfrm>
            <a:prstGeom prst="rect">
              <a:avLst/>
            </a:prstGeom>
          </p:spPr>
        </p:pic>
        <p:pic>
          <p:nvPicPr>
            <p:cNvPr id="29" name="図 28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74" t="12213" r="32131" b="15014"/>
            <a:stretch/>
          </p:blipFill>
          <p:spPr>
            <a:xfrm rot="1472725">
              <a:off x="3745258" y="3100828"/>
              <a:ext cx="909098" cy="987237"/>
            </a:xfrm>
            <a:prstGeom prst="rect">
              <a:avLst/>
            </a:prstGeom>
          </p:spPr>
        </p:pic>
        <p:pic>
          <p:nvPicPr>
            <p:cNvPr id="30" name="図 29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74" t="12213" r="32131" b="15014"/>
            <a:stretch/>
          </p:blipFill>
          <p:spPr>
            <a:xfrm rot="1472725">
              <a:off x="4084785" y="2214783"/>
              <a:ext cx="625102" cy="678831"/>
            </a:xfrm>
            <a:prstGeom prst="rect">
              <a:avLst/>
            </a:prstGeom>
          </p:spPr>
        </p:pic>
        <p:pic>
          <p:nvPicPr>
            <p:cNvPr id="31" name="図 30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74" t="12213" r="32131" b="15014"/>
            <a:stretch/>
          </p:blipFill>
          <p:spPr>
            <a:xfrm rot="18542441">
              <a:off x="816326" y="4274718"/>
              <a:ext cx="909098" cy="987237"/>
            </a:xfrm>
            <a:prstGeom prst="rect">
              <a:avLst/>
            </a:prstGeom>
          </p:spPr>
        </p:pic>
        <p:pic>
          <p:nvPicPr>
            <p:cNvPr id="32" name="図 31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74" t="12213" r="32131" b="15014"/>
            <a:stretch/>
          </p:blipFill>
          <p:spPr>
            <a:xfrm rot="21184986">
              <a:off x="2868407" y="2257760"/>
              <a:ext cx="909098" cy="987237"/>
            </a:xfrm>
            <a:prstGeom prst="rect">
              <a:avLst/>
            </a:prstGeom>
          </p:spPr>
        </p:pic>
        <p:pic>
          <p:nvPicPr>
            <p:cNvPr id="33" name="図 32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74" t="12213" r="32131" b="15014"/>
            <a:stretch/>
          </p:blipFill>
          <p:spPr>
            <a:xfrm rot="19752244">
              <a:off x="1603025" y="3010547"/>
              <a:ext cx="759045" cy="824287"/>
            </a:xfrm>
            <a:prstGeom prst="rect">
              <a:avLst/>
            </a:prstGeom>
          </p:spPr>
        </p:pic>
        <p:pic>
          <p:nvPicPr>
            <p:cNvPr id="34" name="図 33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74" t="12213" r="32131" b="15014"/>
            <a:stretch/>
          </p:blipFill>
          <p:spPr>
            <a:xfrm rot="20017100">
              <a:off x="1875260" y="1733487"/>
              <a:ext cx="703769" cy="764260"/>
            </a:xfrm>
            <a:prstGeom prst="rect">
              <a:avLst/>
            </a:prstGeom>
          </p:spPr>
        </p:pic>
        <p:pic>
          <p:nvPicPr>
            <p:cNvPr id="35" name="図 34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74" t="12213" r="32131" b="15014"/>
            <a:stretch/>
          </p:blipFill>
          <p:spPr>
            <a:xfrm rot="18542441">
              <a:off x="605751" y="3271067"/>
              <a:ext cx="759045" cy="824287"/>
            </a:xfrm>
            <a:prstGeom prst="rect">
              <a:avLst/>
            </a:prstGeom>
          </p:spPr>
        </p:pic>
      </p:grpSp>
      <p:sp>
        <p:nvSpPr>
          <p:cNvPr id="38" name="テキスト ボックス 37"/>
          <p:cNvSpPr txBox="1"/>
          <p:nvPr/>
        </p:nvSpPr>
        <p:spPr>
          <a:xfrm>
            <a:off x="2887264" y="1583679"/>
            <a:ext cx="6288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敵を妨害するアイテム盛りだくさん！</a:t>
            </a:r>
            <a:endParaRPr kumimoji="1" lang="en-US" altLang="ja-JP" sz="2800" b="1" dirty="0" smtClean="0"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algn="ctr"/>
            <a:endParaRPr kumimoji="1" lang="ja-JP" altLang="en-US" sz="2800" b="1" dirty="0"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2829405" y="3334314"/>
            <a:ext cx="5125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4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毛魂磁石→</a:t>
            </a:r>
            <a:endParaRPr kumimoji="1" lang="en-US" altLang="ja-JP" sz="2400" b="1" dirty="0" smtClean="0"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algn="r"/>
            <a:r>
              <a:rPr kumimoji="1" lang="ja-JP" altLang="en-US" sz="24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使用後周囲の魂を</a:t>
            </a:r>
            <a:r>
              <a:rPr kumimoji="1" lang="ja-JP" altLang="en-US" sz="2400" b="1" dirty="0" smtClean="0">
                <a:solidFill>
                  <a:srgbClr val="FF0000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一気に吸い寄せる</a:t>
            </a:r>
            <a:endParaRPr kumimoji="1" lang="ja-JP" altLang="en-US" sz="2400" b="1" dirty="0">
              <a:solidFill>
                <a:srgbClr val="FF0000"/>
              </a:solidFill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498507" y="2402085"/>
            <a:ext cx="3917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タライ</a:t>
            </a:r>
            <a:endParaRPr kumimoji="1" lang="en-US" altLang="ja-JP" sz="2400" b="1" dirty="0" smtClean="0"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r>
              <a:rPr kumimoji="1" lang="ja-JP" altLang="en-US" sz="24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←使うと自身の頭上に落下</a:t>
            </a:r>
            <a:endParaRPr kumimoji="1" lang="en-US" altLang="ja-JP" sz="2400" b="1" dirty="0" smtClean="0"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pic>
        <p:nvPicPr>
          <p:cNvPr id="41" name="図 4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72974" y="4091253"/>
            <a:ext cx="1736930" cy="1736930"/>
          </a:xfrm>
          <a:prstGeom prst="rect">
            <a:avLst/>
          </a:prstGeom>
        </p:spPr>
      </p:pic>
      <p:sp>
        <p:nvSpPr>
          <p:cNvPr id="42" name="テキスト ボックス 41"/>
          <p:cNvSpPr txBox="1"/>
          <p:nvPr/>
        </p:nvSpPr>
        <p:spPr>
          <a:xfrm>
            <a:off x="2491788" y="4391630"/>
            <a:ext cx="5685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4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お寿司</a:t>
            </a:r>
            <a:endParaRPr kumimoji="1" lang="en-US" altLang="ja-JP" sz="2400" b="1" dirty="0" smtClean="0"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algn="r"/>
            <a:r>
              <a:rPr kumimoji="1" lang="ja-JP" altLang="en-US" sz="24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食べるとアニマを</a:t>
            </a:r>
            <a:r>
              <a:rPr kumimoji="1" lang="en-US" altLang="ja-JP" sz="2400" b="1" dirty="0" smtClean="0">
                <a:solidFill>
                  <a:srgbClr val="FF0000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2</a:t>
            </a:r>
            <a:r>
              <a:rPr kumimoji="1" lang="ja-JP" altLang="en-US" sz="2400" b="1" dirty="0" smtClean="0">
                <a:solidFill>
                  <a:srgbClr val="FF0000"/>
                </a:solidFill>
                <a:latin typeface="Tsukushi A Round Gothic" charset="-128"/>
                <a:ea typeface="Tsukushi A Round Gothic" charset="-128"/>
                <a:cs typeface="Tsukushi A Round Gothic" charset="-128"/>
              </a:rPr>
              <a:t>倍の量</a:t>
            </a:r>
            <a:r>
              <a:rPr kumimoji="1" lang="ja-JP" altLang="en-US" sz="24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で収集する→</a:t>
            </a:r>
            <a:endParaRPr kumimoji="1" lang="en-US" altLang="ja-JP" sz="2400" b="1" dirty="0" smtClean="0"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43" name="右矢印 42"/>
          <p:cNvSpPr/>
          <p:nvPr/>
        </p:nvSpPr>
        <p:spPr>
          <a:xfrm rot="18636997">
            <a:off x="2225087" y="3054076"/>
            <a:ext cx="550764" cy="8087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右矢印 43"/>
          <p:cNvSpPr/>
          <p:nvPr/>
        </p:nvSpPr>
        <p:spPr>
          <a:xfrm rot="15878331">
            <a:off x="1504870" y="2769517"/>
            <a:ext cx="550764" cy="8087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右矢印 44"/>
          <p:cNvSpPr/>
          <p:nvPr/>
        </p:nvSpPr>
        <p:spPr>
          <a:xfrm rot="20081622">
            <a:off x="8622929" y="2387418"/>
            <a:ext cx="550764" cy="570103"/>
          </a:xfrm>
          <a:prstGeom prst="rightArrow">
            <a:avLst>
              <a:gd name="adj1" fmla="val 50000"/>
              <a:gd name="adj2" fmla="val 5583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矢印 45"/>
          <p:cNvSpPr/>
          <p:nvPr/>
        </p:nvSpPr>
        <p:spPr>
          <a:xfrm rot="15030504">
            <a:off x="9796225" y="2842930"/>
            <a:ext cx="422640" cy="60853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1622633" y="5660410"/>
            <a:ext cx="88718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横取り・妨害・強力吸引</a:t>
            </a:r>
            <a:endParaRPr kumimoji="1" lang="en-US" altLang="ja-JP" sz="3200" b="1" dirty="0" smtClean="0"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algn="ctr"/>
            <a:r>
              <a:rPr kumimoji="1" lang="ja-JP" altLang="en-US" sz="32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誰よりも早く、大量のアニマを集めろ！！！</a:t>
            </a:r>
            <a:endParaRPr kumimoji="1" lang="en-US" altLang="ja-JP" sz="3200" b="1" dirty="0" smtClean="0"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515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図形グループ 3"/>
          <p:cNvGrpSpPr/>
          <p:nvPr/>
        </p:nvGrpSpPr>
        <p:grpSpPr>
          <a:xfrm>
            <a:off x="17744" y="0"/>
            <a:ext cx="12192000" cy="6858000"/>
            <a:chOff x="-2342062" y="0"/>
            <a:chExt cx="14547069" cy="6858000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2">
              <a:grayscl/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6961" y="0"/>
              <a:ext cx="4849023" cy="6858000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2">
              <a:grayscl/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5984" y="0"/>
              <a:ext cx="4849023" cy="6858000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>
              <a:grayscl/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42062" y="0"/>
              <a:ext cx="4849023" cy="6858000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DD8274BD-8091-42FF-84A4-673E46F0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44" y="0"/>
            <a:ext cx="10396882" cy="834886"/>
          </a:xfrm>
        </p:spPr>
        <p:txBody>
          <a:bodyPr/>
          <a:lstStyle/>
          <a:p>
            <a:pPr algn="ctr"/>
            <a:r>
              <a:rPr kumimoji="1" lang="ja-JP" altLang="en-US" dirty="0" smtClean="0"/>
              <a:t>みんなで共有するプレイ画面図</a:t>
            </a:r>
            <a:endParaRPr kumimoji="1" lang="ja-JP" altLang="en-US" dirty="0"/>
          </a:p>
        </p:txBody>
      </p:sp>
      <p:pic>
        <p:nvPicPr>
          <p:cNvPr id="55" name="コンテンツ プレースホルダー 5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86" y="901518"/>
            <a:ext cx="3651364" cy="2020347"/>
          </a:xfrm>
        </p:spPr>
      </p:pic>
      <p:grpSp>
        <p:nvGrpSpPr>
          <p:cNvPr id="78" name="図形グループ 77"/>
          <p:cNvGrpSpPr/>
          <p:nvPr/>
        </p:nvGrpSpPr>
        <p:grpSpPr>
          <a:xfrm>
            <a:off x="4150150" y="1645957"/>
            <a:ext cx="7648320" cy="4980032"/>
            <a:chOff x="5349922" y="2544799"/>
            <a:chExt cx="6225960" cy="4053894"/>
          </a:xfrm>
        </p:grpSpPr>
        <p:pic>
          <p:nvPicPr>
            <p:cNvPr id="56" name="図 5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922" y="2544799"/>
              <a:ext cx="6225960" cy="4053894"/>
            </a:xfrm>
            <a:prstGeom prst="rect">
              <a:avLst/>
            </a:prstGeom>
          </p:spPr>
        </p:pic>
        <p:grpSp>
          <p:nvGrpSpPr>
            <p:cNvPr id="59" name="図形グループ 58"/>
            <p:cNvGrpSpPr/>
            <p:nvPr/>
          </p:nvGrpSpPr>
          <p:grpSpPr>
            <a:xfrm>
              <a:off x="6726119" y="3689830"/>
              <a:ext cx="448978" cy="820182"/>
              <a:chOff x="6726119" y="3689830"/>
              <a:chExt cx="448978" cy="820182"/>
            </a:xfrm>
          </p:grpSpPr>
          <p:pic>
            <p:nvPicPr>
              <p:cNvPr id="57" name="図 56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65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55" t="6893" r="17754" b="8988"/>
              <a:stretch/>
            </p:blipFill>
            <p:spPr>
              <a:xfrm>
                <a:off x="6726119" y="3689830"/>
                <a:ext cx="448978" cy="617927"/>
              </a:xfrm>
              <a:prstGeom prst="rect">
                <a:avLst/>
              </a:prstGeom>
            </p:spPr>
          </p:pic>
          <p:pic>
            <p:nvPicPr>
              <p:cNvPr id="58" name="図 57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31667" b="90000" l="30889" r="70444">
                            <a14:backgroundMark x1="59333" y1="82167" x2="59333" y2="82167"/>
                            <a14:backgroundMark x1="43333" y1="81167" x2="43333" y2="81167"/>
                            <a14:backgroundMark x1="54222" y1="87500" x2="54222" y2="87500"/>
                            <a14:backgroundMark x1="47556" y1="87167" x2="47556" y2="871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77" t="30225" r="26881" b="11069"/>
              <a:stretch/>
            </p:blipFill>
            <p:spPr>
              <a:xfrm>
                <a:off x="6832676" y="4105501"/>
                <a:ext cx="235863" cy="404511"/>
              </a:xfrm>
              <a:prstGeom prst="rect">
                <a:avLst/>
              </a:prstGeom>
            </p:spPr>
          </p:pic>
        </p:grpSp>
        <p:grpSp>
          <p:nvGrpSpPr>
            <p:cNvPr id="60" name="図形グループ 59"/>
            <p:cNvGrpSpPr/>
            <p:nvPr/>
          </p:nvGrpSpPr>
          <p:grpSpPr>
            <a:xfrm>
              <a:off x="9755290" y="3689830"/>
              <a:ext cx="448978" cy="820182"/>
              <a:chOff x="6726119" y="3689830"/>
              <a:chExt cx="448978" cy="820182"/>
            </a:xfrm>
          </p:grpSpPr>
          <p:pic>
            <p:nvPicPr>
              <p:cNvPr id="61" name="図 60"/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65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55" t="6893" r="17754" b="8988"/>
              <a:stretch/>
            </p:blipFill>
            <p:spPr>
              <a:xfrm>
                <a:off x="6726119" y="3689830"/>
                <a:ext cx="448978" cy="617927"/>
              </a:xfrm>
              <a:prstGeom prst="rect">
                <a:avLst/>
              </a:prstGeom>
            </p:spPr>
          </p:pic>
          <p:pic>
            <p:nvPicPr>
              <p:cNvPr id="62" name="図 61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31667" b="90000" l="30889" r="70444">
                            <a14:backgroundMark x1="59333" y1="82167" x2="59333" y2="82167"/>
                            <a14:backgroundMark x1="43333" y1="81167" x2="43333" y2="81167"/>
                            <a14:backgroundMark x1="54222" y1="87500" x2="54222" y2="87500"/>
                            <a14:backgroundMark x1="47556" y1="87167" x2="47556" y2="871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77" t="30225" r="26881" b="11069"/>
              <a:stretch/>
            </p:blipFill>
            <p:spPr>
              <a:xfrm>
                <a:off x="6832676" y="4105501"/>
                <a:ext cx="235863" cy="404511"/>
              </a:xfrm>
              <a:prstGeom prst="rect">
                <a:avLst/>
              </a:prstGeom>
            </p:spPr>
          </p:pic>
        </p:grpSp>
        <p:grpSp>
          <p:nvGrpSpPr>
            <p:cNvPr id="63" name="図形グループ 62"/>
            <p:cNvGrpSpPr/>
            <p:nvPr/>
          </p:nvGrpSpPr>
          <p:grpSpPr>
            <a:xfrm>
              <a:off x="6726119" y="5679582"/>
              <a:ext cx="448978" cy="820182"/>
              <a:chOff x="6726119" y="3689830"/>
              <a:chExt cx="448978" cy="820182"/>
            </a:xfrm>
          </p:grpSpPr>
          <p:pic>
            <p:nvPicPr>
              <p:cNvPr id="64" name="図 63"/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665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55" t="6893" r="17754" b="8988"/>
              <a:stretch/>
            </p:blipFill>
            <p:spPr>
              <a:xfrm>
                <a:off x="6726119" y="3689830"/>
                <a:ext cx="448978" cy="617927"/>
              </a:xfrm>
              <a:prstGeom prst="rect">
                <a:avLst/>
              </a:prstGeom>
            </p:spPr>
          </p:pic>
          <p:pic>
            <p:nvPicPr>
              <p:cNvPr id="65" name="図 6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31667" b="90000" l="30889" r="70444">
                            <a14:backgroundMark x1="59333" y1="82167" x2="59333" y2="82167"/>
                            <a14:backgroundMark x1="43333" y1="81167" x2="43333" y2="81167"/>
                            <a14:backgroundMark x1="54222" y1="87500" x2="54222" y2="87500"/>
                            <a14:backgroundMark x1="47556" y1="87167" x2="47556" y2="871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77" t="30225" r="26881" b="11069"/>
              <a:stretch/>
            </p:blipFill>
            <p:spPr>
              <a:xfrm>
                <a:off x="6832676" y="4105501"/>
                <a:ext cx="235863" cy="404511"/>
              </a:xfrm>
              <a:prstGeom prst="rect">
                <a:avLst/>
              </a:prstGeom>
            </p:spPr>
          </p:pic>
        </p:grpSp>
        <p:grpSp>
          <p:nvGrpSpPr>
            <p:cNvPr id="66" name="図形グループ 65"/>
            <p:cNvGrpSpPr/>
            <p:nvPr/>
          </p:nvGrpSpPr>
          <p:grpSpPr>
            <a:xfrm>
              <a:off x="9749771" y="5685438"/>
              <a:ext cx="448978" cy="820182"/>
              <a:chOff x="6726119" y="3689830"/>
              <a:chExt cx="448978" cy="820182"/>
            </a:xfrm>
          </p:grpSpPr>
          <p:pic>
            <p:nvPicPr>
              <p:cNvPr id="67" name="図 66"/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665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55" t="6893" r="17754" b="8988"/>
              <a:stretch/>
            </p:blipFill>
            <p:spPr>
              <a:xfrm>
                <a:off x="6726119" y="3689830"/>
                <a:ext cx="448978" cy="617927"/>
              </a:xfrm>
              <a:prstGeom prst="rect">
                <a:avLst/>
              </a:prstGeom>
            </p:spPr>
          </p:pic>
          <p:pic>
            <p:nvPicPr>
              <p:cNvPr id="68" name="図 67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1667" b="90000" l="30889" r="70444">
                            <a14:backgroundMark x1="59333" y1="82167" x2="59333" y2="82167"/>
                            <a14:backgroundMark x1="43333" y1="81167" x2="43333" y2="81167"/>
                            <a14:backgroundMark x1="54222" y1="87500" x2="54222" y2="87500"/>
                            <a14:backgroundMark x1="47556" y1="87167" x2="47556" y2="8716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77" t="30225" r="26881" b="11069"/>
              <a:stretch/>
            </p:blipFill>
            <p:spPr>
              <a:xfrm>
                <a:off x="6832676" y="4105501"/>
                <a:ext cx="235863" cy="404511"/>
              </a:xfrm>
              <a:prstGeom prst="rect">
                <a:avLst/>
              </a:prstGeom>
            </p:spPr>
          </p:pic>
        </p:grpSp>
        <p:sp>
          <p:nvSpPr>
            <p:cNvPr id="69" name="角丸四角形 68"/>
            <p:cNvSpPr/>
            <p:nvPr/>
          </p:nvSpPr>
          <p:spPr>
            <a:xfrm>
              <a:off x="5568572" y="2697320"/>
              <a:ext cx="600501" cy="20225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角丸四角形 69"/>
            <p:cNvSpPr/>
            <p:nvPr/>
          </p:nvSpPr>
          <p:spPr>
            <a:xfrm>
              <a:off x="5568572" y="4735571"/>
              <a:ext cx="600501" cy="20225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角丸四角形 70"/>
            <p:cNvSpPr/>
            <p:nvPr/>
          </p:nvSpPr>
          <p:spPr>
            <a:xfrm>
              <a:off x="10742675" y="2691153"/>
              <a:ext cx="600501" cy="20225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角丸四角形 71"/>
            <p:cNvSpPr/>
            <p:nvPr/>
          </p:nvSpPr>
          <p:spPr>
            <a:xfrm>
              <a:off x="10736800" y="4735571"/>
              <a:ext cx="600501" cy="20225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角丸四角形 72"/>
            <p:cNvSpPr/>
            <p:nvPr/>
          </p:nvSpPr>
          <p:spPr>
            <a:xfrm>
              <a:off x="7997587" y="2691153"/>
              <a:ext cx="923583" cy="35229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3:00</a:t>
              </a:r>
              <a:endParaRPr kumimoji="1" lang="ja-JP" altLang="en-US" dirty="0"/>
            </a:p>
          </p:txBody>
        </p:sp>
        <p:pic>
          <p:nvPicPr>
            <p:cNvPr id="74" name="図 73"/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>
              <a:off x="5411589" y="2585826"/>
              <a:ext cx="313966" cy="372570"/>
            </a:xfrm>
            <a:prstGeom prst="rect">
              <a:avLst/>
            </a:prstGeom>
          </p:spPr>
        </p:pic>
        <p:pic>
          <p:nvPicPr>
            <p:cNvPr id="75" name="図 74"/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>
              <a:off x="5411589" y="4609489"/>
              <a:ext cx="313966" cy="372570"/>
            </a:xfrm>
            <a:prstGeom prst="rect">
              <a:avLst/>
            </a:prstGeom>
          </p:spPr>
        </p:pic>
        <p:pic>
          <p:nvPicPr>
            <p:cNvPr id="76" name="図 75"/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>
              <a:off x="11244565" y="2585826"/>
              <a:ext cx="313966" cy="372570"/>
            </a:xfrm>
            <a:prstGeom prst="rect">
              <a:avLst/>
            </a:prstGeom>
          </p:spPr>
        </p:pic>
        <p:pic>
          <p:nvPicPr>
            <p:cNvPr id="77" name="図 76"/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31771" r="654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55" t="10500" r="33131" b="13313"/>
            <a:stretch/>
          </p:blipFill>
          <p:spPr>
            <a:xfrm>
              <a:off x="11244565" y="4650414"/>
              <a:ext cx="313966" cy="372570"/>
            </a:xfrm>
            <a:prstGeom prst="rect">
              <a:avLst/>
            </a:prstGeom>
          </p:spPr>
        </p:pic>
      </p:grpSp>
      <p:sp>
        <p:nvSpPr>
          <p:cNvPr id="79" name="テキスト ボックス 78"/>
          <p:cNvSpPr txBox="1"/>
          <p:nvPr/>
        </p:nvSpPr>
        <p:spPr>
          <a:xfrm>
            <a:off x="875446" y="4414385"/>
            <a:ext cx="232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b="1" dirty="0" smtClean="0"/>
              <a:t>魂（アニマ）取得数</a:t>
            </a:r>
            <a:endParaRPr kumimoji="1" lang="ja-JP" altLang="en-US" b="1" dirty="0"/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836027" y="3442343"/>
            <a:ext cx="232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b="1" dirty="0" smtClean="0"/>
              <a:t>制限時間</a:t>
            </a:r>
            <a:endParaRPr kumimoji="1" lang="ja-JP" altLang="en-US" b="1" dirty="0"/>
          </a:p>
        </p:txBody>
      </p:sp>
      <p:sp>
        <p:nvSpPr>
          <p:cNvPr id="81" name="テキスト ボックス 80"/>
          <p:cNvSpPr txBox="1"/>
          <p:nvPr/>
        </p:nvSpPr>
        <p:spPr>
          <a:xfrm>
            <a:off x="875446" y="5295904"/>
            <a:ext cx="232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b="1" dirty="0" smtClean="0"/>
              <a:t>キャラクター</a:t>
            </a:r>
            <a:endParaRPr kumimoji="1" lang="ja-JP" altLang="en-US" b="1" dirty="0"/>
          </a:p>
        </p:txBody>
      </p:sp>
      <p:cxnSp>
        <p:nvCxnSpPr>
          <p:cNvPr id="83" name="直線矢印コネクタ 82"/>
          <p:cNvCxnSpPr>
            <a:stCxn id="80" idx="3"/>
            <a:endCxn id="73" idx="1"/>
          </p:cNvCxnSpPr>
          <p:nvPr/>
        </p:nvCxnSpPr>
        <p:spPr>
          <a:xfrm flipV="1">
            <a:off x="3156146" y="2042139"/>
            <a:ext cx="4246545" cy="15848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/>
          <p:cNvCxnSpPr>
            <a:stCxn id="79" idx="3"/>
            <a:endCxn id="75" idx="1"/>
          </p:cNvCxnSpPr>
          <p:nvPr/>
        </p:nvCxnSpPr>
        <p:spPr>
          <a:xfrm flipV="1">
            <a:off x="3195565" y="4411182"/>
            <a:ext cx="1030340" cy="1878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/>
          <p:cNvCxnSpPr>
            <a:stCxn id="81" idx="3"/>
            <a:endCxn id="64" idx="1"/>
          </p:cNvCxnSpPr>
          <p:nvPr/>
        </p:nvCxnSpPr>
        <p:spPr>
          <a:xfrm>
            <a:off x="3195565" y="5480570"/>
            <a:ext cx="2645183" cy="3958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角丸四角形 36"/>
          <p:cNvSpPr/>
          <p:nvPr/>
        </p:nvSpPr>
        <p:spPr>
          <a:xfrm>
            <a:off x="4408481" y="3362868"/>
            <a:ext cx="632014" cy="6099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角丸四角形 37"/>
          <p:cNvSpPr/>
          <p:nvPr/>
        </p:nvSpPr>
        <p:spPr>
          <a:xfrm>
            <a:off x="4391904" y="5810611"/>
            <a:ext cx="632014" cy="6099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角丸四角形 38"/>
          <p:cNvSpPr/>
          <p:nvPr/>
        </p:nvSpPr>
        <p:spPr>
          <a:xfrm>
            <a:off x="10944347" y="5819523"/>
            <a:ext cx="632014" cy="6099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角丸四角形 39"/>
          <p:cNvSpPr/>
          <p:nvPr/>
        </p:nvSpPr>
        <p:spPr>
          <a:xfrm>
            <a:off x="10944347" y="3371781"/>
            <a:ext cx="632014" cy="60992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836026" y="6219455"/>
            <a:ext cx="232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b="1" dirty="0" smtClean="0"/>
              <a:t>アイテム</a:t>
            </a:r>
            <a:endParaRPr kumimoji="1" lang="ja-JP" altLang="en-US" b="1" dirty="0"/>
          </a:p>
        </p:txBody>
      </p:sp>
      <p:cxnSp>
        <p:nvCxnSpPr>
          <p:cNvPr id="44" name="直線矢印コネクタ 43"/>
          <p:cNvCxnSpPr>
            <a:stCxn id="41" idx="3"/>
            <a:endCxn id="38" idx="1"/>
          </p:cNvCxnSpPr>
          <p:nvPr/>
        </p:nvCxnSpPr>
        <p:spPr>
          <a:xfrm flipV="1">
            <a:off x="3156145" y="6115573"/>
            <a:ext cx="1235759" cy="2885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75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2444292" y="232013"/>
            <a:ext cx="7288836" cy="72888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softEdge rad="8509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864824" y="4003753"/>
            <a:ext cx="1037230" cy="1155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コンテンツ プレースホルダー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4" t="20146" r="16017" b="17752"/>
          <a:stretch/>
        </p:blipFill>
        <p:spPr>
          <a:xfrm>
            <a:off x="3570885" y="2634082"/>
            <a:ext cx="2923175" cy="3807820"/>
          </a:xfr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5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03" t="7691" r="18239" b="6377"/>
          <a:stretch/>
        </p:blipFill>
        <p:spPr>
          <a:xfrm>
            <a:off x="6025486" y="2634082"/>
            <a:ext cx="2609577" cy="3684767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791570" y="123512"/>
            <a:ext cx="108590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0" dirty="0" smtClean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ご静聴</a:t>
            </a:r>
            <a:endParaRPr kumimoji="1" lang="en-US" altLang="ja-JP" sz="8000" dirty="0" smtClean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HGPSoeiKakugothicUB" charset="-128"/>
              <a:ea typeface="HGPSoeiKakugothicUB" charset="-128"/>
              <a:cs typeface="HGPSoeiKakugothicUB" charset="-128"/>
            </a:endParaRPr>
          </a:p>
          <a:p>
            <a:pPr algn="ctr"/>
            <a:r>
              <a:rPr kumimoji="1" lang="ja-JP" altLang="en-US" sz="8000" dirty="0" smtClean="0">
                <a:ln w="381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HGPSoeiKakugothicUB" charset="-128"/>
                <a:ea typeface="HGPSoeiKakugothicUB" charset="-128"/>
                <a:cs typeface="HGPSoeiKakugothicUB" charset="-128"/>
              </a:rPr>
              <a:t>ありがとうございます</a:t>
            </a:r>
            <a:endParaRPr kumimoji="1" lang="ja-JP" altLang="en-US" sz="8000" dirty="0">
              <a:ln w="381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HGPSoeiKakugothicUB" charset="-128"/>
              <a:ea typeface="HGPSoeiKakugothicUB" charset="-128"/>
              <a:cs typeface="HGPSoeiKakugothicUB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304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820</TotalTime>
  <Words>136</Words>
  <Application>Microsoft Macintosh PowerPoint</Application>
  <PresentationFormat>ワイド画面</PresentationFormat>
  <Paragraphs>36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HGPSoeiKakugothicUB</vt:lpstr>
      <vt:lpstr>Tsukushi A Round Gothic</vt:lpstr>
      <vt:lpstr>Yu Gothic</vt:lpstr>
      <vt:lpstr>Arial</vt:lpstr>
      <vt:lpstr>ホワイト</vt:lpstr>
      <vt:lpstr>　アニマルアニマ　</vt:lpstr>
      <vt:lpstr>PowerPoint プレゼンテーション</vt:lpstr>
      <vt:lpstr>大量産の魂（アニマ）と壁ばしり</vt:lpstr>
      <vt:lpstr>逆転の鍵は…アイテム？！</vt:lpstr>
      <vt:lpstr>みんなで共有するプレイ画面図</vt:lpstr>
      <vt:lpstr>PowerPoint プレゼンテーション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アニマルアニマ</dc:title>
  <dc:creator>admin</dc:creator>
  <cp:lastModifiedBy>Microsoft Office ユーザー</cp:lastModifiedBy>
  <cp:revision>50</cp:revision>
  <dcterms:created xsi:type="dcterms:W3CDTF">2017-07-01T10:24:29Z</dcterms:created>
  <dcterms:modified xsi:type="dcterms:W3CDTF">2017-07-03T03:02:13Z</dcterms:modified>
</cp:coreProperties>
</file>